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F5050"/>
    <a:srgbClr val="8A7E83"/>
    <a:srgbClr val="8B807D"/>
    <a:srgbClr val="8B7D81"/>
    <a:srgbClr val="A8169E"/>
    <a:srgbClr val="B80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6" autoAdjust="0"/>
    <p:restoredTop sz="94660"/>
  </p:normalViewPr>
  <p:slideViewPr>
    <p:cSldViewPr snapToGrid="0">
      <p:cViewPr>
        <p:scale>
          <a:sx n="100" d="100"/>
          <a:sy n="100" d="100"/>
        </p:scale>
        <p:origin x="156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FC18A-4087-ACD7-65F4-AD5743F9BD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ABFC1C-8FD5-6304-DB3A-0B4523F75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29629E-9517-09D0-A7D7-E9A8B52B5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977E-FD0F-49BB-92F5-AA6A99EADBCD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7B47EF-7F65-1F95-C394-DF5842C01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758E50-E1D6-5B47-17A4-6555E7E7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A724-8EA0-425B-9401-994670DE8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35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CB2FD-5424-2055-D799-13DE0709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14F341-A878-E243-286D-B49CCE2DD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3CC9CD-1FD7-969E-5156-10B89AA55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977E-FD0F-49BB-92F5-AA6A99EADBCD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EAADCC-033A-65BC-242B-7DFD79A09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5A4597-BFDE-B0AA-34A9-95F9DA51F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A724-8EA0-425B-9401-994670DE8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860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0ED21F1-46DC-33F3-2911-3A8D735E71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E7AE6A-D807-11DD-6878-972917F90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6CDA3D-874A-4B15-E7CD-FAA210694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977E-FD0F-49BB-92F5-AA6A99EADBCD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F6456E-09B3-1180-8070-1D2161F70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3F78FF-1928-39D3-8A5A-1CE58AD4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A724-8EA0-425B-9401-994670DE8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29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AD4A2A-61DB-8D1A-7633-513458C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ACF8C7-A4FB-BF7B-F3CC-A7B555B48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20F7EC-84E9-3544-47B2-EDC4D47DC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977E-FD0F-49BB-92F5-AA6A99EADBCD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A76422-1CF5-2C35-E6CB-BC92F7CF7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07E21E-BDB3-21E7-E6CF-3696FD4E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A724-8EA0-425B-9401-994670DE8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989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2C606-64A6-0661-C97D-2701F7C52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8DAD78-CDC6-9DB3-5B73-60A85E093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F3A33A-A200-8CB1-85BF-A9E0FE3C5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977E-FD0F-49BB-92F5-AA6A99EADBCD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2F06FA-5192-6E1C-F42A-DA9F76A61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B75A78-2CF9-0B48-F763-408A6363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A724-8EA0-425B-9401-994670DE8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61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468D2-EBEE-7425-416B-736FEDBB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35AFF0-A909-A1C2-7BE1-075EEB0BD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2BF65E-964B-193E-61D0-3E08BBB5D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53ED0F-1784-AC6C-03AD-6A3D12188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977E-FD0F-49BB-92F5-AA6A99EADBCD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3E38D9-0F9B-98EB-ECCB-99CC609EF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E2B0B4-6506-C5F7-7B76-BF47A27D9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A724-8EA0-425B-9401-994670DE8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6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B70D7-BC18-1DD4-8458-7CBFD89BB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97237C-E521-9CF0-D65A-F4ECBF190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F3E98A-F799-1ED7-587E-8FCDCF48D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E0FF3B-3787-39E1-072C-251DC90B6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606427-C0D0-E753-3E3C-E1502F3E54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F10A49F-1BB0-DC05-C4D1-34DBF8197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977E-FD0F-49BB-92F5-AA6A99EADBCD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C9BB56-07AD-E9FA-59E4-11F826370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EFEBBC-78A1-26A4-993A-E15271984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A724-8EA0-425B-9401-994670DE8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622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E32FF-F9DB-592E-20AC-2DBE19F1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A46F435-06CD-6870-AF29-0AF01EF07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977E-FD0F-49BB-92F5-AA6A99EADBCD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C07375-6747-20C3-9D95-D03B23CA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82CD1-1274-CBC4-DEA5-F3F7FAAA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A724-8EA0-425B-9401-994670DE8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745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B75BFCD-BABE-A78E-DA86-FE01A1B98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977E-FD0F-49BB-92F5-AA6A99EADBCD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3BD2769-B695-4DD6-14CD-2DC32798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2A6357-CEC3-1432-521F-0ADF98950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A724-8EA0-425B-9401-994670DE8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622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CB2E7-2950-15CE-7163-FD750DDA6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4416EC-9F70-5324-7F5D-22382F2A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458409-2A8D-DBDC-9D38-AB3849AD8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DAC50B-3D30-37AA-41C1-8B0DCBE5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977E-FD0F-49BB-92F5-AA6A99EADBCD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6AB5E9-254B-E623-AEAF-0673681D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1B081E-044C-29E4-286A-65CB5587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A724-8EA0-425B-9401-994670DE8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540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F8CF6-01C4-DBBD-4ABB-C575273C7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404E80-EE80-36A5-80EC-0F9084BD4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B34891-E33F-E01E-83C0-6B7E953A6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8D4EBD-7E61-01E4-DB0E-C3DC514C9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977E-FD0F-49BB-92F5-AA6A99EADBCD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412A6F-776F-BE40-6B82-6C6032851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8EB773-B827-73EA-58E8-91FC2C66C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A724-8EA0-425B-9401-994670DE8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33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C0B759E-FA39-0E25-B4CF-63078D585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B709C6-BE7B-60B6-9649-19E70A092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6EDC48-AB7C-3FBA-F092-9395A87E0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F977E-FD0F-49BB-92F5-AA6A99EADBCD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1FD136-850C-0068-B51A-B6D6F6F65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A98F72-FEF8-46A3-201E-5325FCEB4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A724-8EA0-425B-9401-994670DE8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14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m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573BEED-FFD6-1EED-2441-A6FF342B500D}"/>
              </a:ext>
            </a:extLst>
          </p:cNvPr>
          <p:cNvSpPr txBox="1"/>
          <p:nvPr/>
        </p:nvSpPr>
        <p:spPr>
          <a:xfrm>
            <a:off x="824174" y="3189324"/>
            <a:ext cx="54528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Poses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圆柱体 5">
            <a:extLst>
              <a:ext uri="{FF2B5EF4-FFF2-40B4-BE49-F238E27FC236}">
                <a16:creationId xmlns:a16="http://schemas.microsoft.com/office/drawing/2014/main" id="{09788C8A-1B42-A1C3-5D3A-B89A4EBFA61E}"/>
              </a:ext>
            </a:extLst>
          </p:cNvPr>
          <p:cNvSpPr/>
          <p:nvPr/>
        </p:nvSpPr>
        <p:spPr>
          <a:xfrm>
            <a:off x="790618" y="3130763"/>
            <a:ext cx="612398" cy="335560"/>
          </a:xfrm>
          <a:prstGeom prst="can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205B76DD-C228-E488-7E62-E1FDA119AFAC}"/>
              </a:ext>
            </a:extLst>
          </p:cNvPr>
          <p:cNvSpPr/>
          <p:nvPr/>
        </p:nvSpPr>
        <p:spPr>
          <a:xfrm rot="5400000">
            <a:off x="851286" y="2761552"/>
            <a:ext cx="684000" cy="176171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柱体 1">
            <a:extLst>
              <a:ext uri="{FF2B5EF4-FFF2-40B4-BE49-F238E27FC236}">
                <a16:creationId xmlns:a16="http://schemas.microsoft.com/office/drawing/2014/main" id="{21D16499-27D0-EB97-BB13-AECC7A173EBC}"/>
              </a:ext>
            </a:extLst>
          </p:cNvPr>
          <p:cNvSpPr/>
          <p:nvPr/>
        </p:nvSpPr>
        <p:spPr>
          <a:xfrm>
            <a:off x="790618" y="2723916"/>
            <a:ext cx="612398" cy="335560"/>
          </a:xfrm>
          <a:prstGeom prst="ca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368BDAA8-5415-CE6A-545A-7356E80751E8}"/>
              </a:ext>
            </a:extLst>
          </p:cNvPr>
          <p:cNvSpPr/>
          <p:nvPr/>
        </p:nvSpPr>
        <p:spPr>
          <a:xfrm rot="5400000">
            <a:off x="870231" y="2558051"/>
            <a:ext cx="276999" cy="176171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28C2E5-EF6F-C8B7-255C-F47CE725291C}"/>
              </a:ext>
            </a:extLst>
          </p:cNvPr>
          <p:cNvSpPr txBox="1"/>
          <p:nvPr/>
        </p:nvSpPr>
        <p:spPr>
          <a:xfrm>
            <a:off x="824174" y="2782477"/>
            <a:ext cx="545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Scans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流程图: 或者 11">
            <a:extLst>
              <a:ext uri="{FF2B5EF4-FFF2-40B4-BE49-F238E27FC236}">
                <a16:creationId xmlns:a16="http://schemas.microsoft.com/office/drawing/2014/main" id="{50F15751-4B82-FCF0-2586-D22CACFFE650}"/>
              </a:ext>
            </a:extLst>
          </p:cNvPr>
          <p:cNvSpPr/>
          <p:nvPr/>
        </p:nvSpPr>
        <p:spPr>
          <a:xfrm>
            <a:off x="1025478" y="3583707"/>
            <a:ext cx="144000" cy="144000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CC3E7571-362B-21E4-C879-36AE19C1C872}"/>
              </a:ext>
            </a:extLst>
          </p:cNvPr>
          <p:cNvCxnSpPr>
            <a:cxnSpLocks/>
            <a:stCxn id="2" idx="2"/>
            <a:endCxn id="12" idx="2"/>
          </p:cNvCxnSpPr>
          <p:nvPr/>
        </p:nvCxnSpPr>
        <p:spPr>
          <a:xfrm rot="10800000" flipH="1" flipV="1">
            <a:off x="790618" y="2891695"/>
            <a:ext cx="234860" cy="764011"/>
          </a:xfrm>
          <a:prstGeom prst="bentConnector3">
            <a:avLst>
              <a:gd name="adj1" fmla="val -97335"/>
            </a:avLst>
          </a:prstGeom>
          <a:ln w="3175">
            <a:headEnd w="sm" len="sm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74272A09-7621-9EFF-7146-29D41A4C80B3}"/>
              </a:ext>
            </a:extLst>
          </p:cNvPr>
          <p:cNvCxnSpPr>
            <a:cxnSpLocks/>
            <a:stCxn id="6" idx="3"/>
            <a:endCxn id="12" idx="0"/>
          </p:cNvCxnSpPr>
          <p:nvPr/>
        </p:nvCxnSpPr>
        <p:spPr>
          <a:xfrm rot="16200000" flipH="1">
            <a:off x="1038455" y="3524684"/>
            <a:ext cx="117384" cy="661"/>
          </a:xfrm>
          <a:prstGeom prst="bentConnector3">
            <a:avLst/>
          </a:prstGeom>
          <a:ln w="3175"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204ABAC-477D-3B38-4780-377B7DCAF600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1096350" y="3727707"/>
            <a:ext cx="1128" cy="117190"/>
          </a:xfrm>
          <a:prstGeom prst="straightConnector1">
            <a:avLst/>
          </a:prstGeom>
          <a:ln w="3175"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83A1989-7FCA-7FA0-FCC8-61516D79488A}"/>
              </a:ext>
            </a:extLst>
          </p:cNvPr>
          <p:cNvSpPr/>
          <p:nvPr/>
        </p:nvSpPr>
        <p:spPr>
          <a:xfrm>
            <a:off x="1782146" y="2379306"/>
            <a:ext cx="9797143" cy="240729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35D93DE-2BC7-ACF0-B608-3198D2B4FEFA}"/>
              </a:ext>
            </a:extLst>
          </p:cNvPr>
          <p:cNvSpPr/>
          <p:nvPr/>
        </p:nvSpPr>
        <p:spPr>
          <a:xfrm>
            <a:off x="1919199" y="2507638"/>
            <a:ext cx="4015069" cy="864000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050078E-9301-0FDE-C837-8F4FC23921F2}"/>
              </a:ext>
            </a:extLst>
          </p:cNvPr>
          <p:cNvSpPr/>
          <p:nvPr/>
        </p:nvSpPr>
        <p:spPr>
          <a:xfrm>
            <a:off x="1919199" y="3758011"/>
            <a:ext cx="4015066" cy="864000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C4C9073-870E-3C7E-BB7D-C04AACA88F9D}"/>
              </a:ext>
            </a:extLst>
          </p:cNvPr>
          <p:cNvCxnSpPr/>
          <p:nvPr/>
        </p:nvCxnSpPr>
        <p:spPr>
          <a:xfrm>
            <a:off x="3079108" y="2507637"/>
            <a:ext cx="0" cy="864001"/>
          </a:xfrm>
          <a:prstGeom prst="line">
            <a:avLst/>
          </a:prstGeom>
          <a:ln w="31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EF77C56-2352-A98F-1193-2B06AA877C59}"/>
              </a:ext>
            </a:extLst>
          </p:cNvPr>
          <p:cNvCxnSpPr/>
          <p:nvPr/>
        </p:nvCxnSpPr>
        <p:spPr>
          <a:xfrm>
            <a:off x="3315483" y="2507637"/>
            <a:ext cx="0" cy="864001"/>
          </a:xfrm>
          <a:prstGeom prst="line">
            <a:avLst/>
          </a:prstGeom>
          <a:ln w="31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5BE0E76-45A5-1AD7-C938-6D66DE71BCD8}"/>
              </a:ext>
            </a:extLst>
          </p:cNvPr>
          <p:cNvCxnSpPr/>
          <p:nvPr/>
        </p:nvCxnSpPr>
        <p:spPr>
          <a:xfrm>
            <a:off x="3079107" y="3758011"/>
            <a:ext cx="0" cy="864001"/>
          </a:xfrm>
          <a:prstGeom prst="line">
            <a:avLst/>
          </a:prstGeom>
          <a:ln w="31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BEA30EC1-4586-E393-70B4-026FBFAF5128}"/>
              </a:ext>
            </a:extLst>
          </p:cNvPr>
          <p:cNvCxnSpPr/>
          <p:nvPr/>
        </p:nvCxnSpPr>
        <p:spPr>
          <a:xfrm>
            <a:off x="3312384" y="3758011"/>
            <a:ext cx="0" cy="864001"/>
          </a:xfrm>
          <a:prstGeom prst="line">
            <a:avLst/>
          </a:prstGeom>
          <a:ln w="31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箭头: 右 56">
            <a:extLst>
              <a:ext uri="{FF2B5EF4-FFF2-40B4-BE49-F238E27FC236}">
                <a16:creationId xmlns:a16="http://schemas.microsoft.com/office/drawing/2014/main" id="{BA65D9A5-0058-105E-81EF-640C46E37B72}"/>
              </a:ext>
            </a:extLst>
          </p:cNvPr>
          <p:cNvSpPr/>
          <p:nvPr/>
        </p:nvSpPr>
        <p:spPr>
          <a:xfrm>
            <a:off x="3117980" y="2901114"/>
            <a:ext cx="158631" cy="101671"/>
          </a:xfrm>
          <a:prstGeom prst="rightArrow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DA55B465-3C2F-AAF4-E201-DDECC567EF7F}"/>
              </a:ext>
            </a:extLst>
          </p:cNvPr>
          <p:cNvSpPr/>
          <p:nvPr/>
        </p:nvSpPr>
        <p:spPr>
          <a:xfrm>
            <a:off x="3119629" y="4132826"/>
            <a:ext cx="158631" cy="101671"/>
          </a:xfrm>
          <a:prstGeom prst="rightArrow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箭头: 五边形 125">
            <a:extLst>
              <a:ext uri="{FF2B5EF4-FFF2-40B4-BE49-F238E27FC236}">
                <a16:creationId xmlns:a16="http://schemas.microsoft.com/office/drawing/2014/main" id="{E20BE078-8B7C-2699-2BFF-43419E14D62D}"/>
              </a:ext>
            </a:extLst>
          </p:cNvPr>
          <p:cNvSpPr/>
          <p:nvPr/>
        </p:nvSpPr>
        <p:spPr>
          <a:xfrm>
            <a:off x="1474413" y="2827098"/>
            <a:ext cx="241047" cy="153148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箭头: 五边形 126">
            <a:extLst>
              <a:ext uri="{FF2B5EF4-FFF2-40B4-BE49-F238E27FC236}">
                <a16:creationId xmlns:a16="http://schemas.microsoft.com/office/drawing/2014/main" id="{CE580404-B58A-6DFF-E6F6-BB430C11DAFE}"/>
              </a:ext>
            </a:extLst>
          </p:cNvPr>
          <p:cNvSpPr/>
          <p:nvPr/>
        </p:nvSpPr>
        <p:spPr>
          <a:xfrm>
            <a:off x="1469100" y="3223902"/>
            <a:ext cx="241047" cy="153148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4C479BE1-09C2-2A9C-0FAB-0BF465A38C08}"/>
              </a:ext>
            </a:extLst>
          </p:cNvPr>
          <p:cNvCxnSpPr/>
          <p:nvPr/>
        </p:nvCxnSpPr>
        <p:spPr>
          <a:xfrm>
            <a:off x="4450698" y="2507637"/>
            <a:ext cx="0" cy="864000"/>
          </a:xfrm>
          <a:prstGeom prst="line">
            <a:avLst/>
          </a:prstGeom>
          <a:ln w="31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A199B331-BFF7-422D-62A0-1AF4C9613D49}"/>
              </a:ext>
            </a:extLst>
          </p:cNvPr>
          <p:cNvCxnSpPr/>
          <p:nvPr/>
        </p:nvCxnSpPr>
        <p:spPr>
          <a:xfrm>
            <a:off x="4690193" y="2507636"/>
            <a:ext cx="0" cy="864001"/>
          </a:xfrm>
          <a:prstGeom prst="line">
            <a:avLst/>
          </a:prstGeom>
          <a:ln w="31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2544C04F-31BE-F6F1-4113-7CB86098DDC8}"/>
              </a:ext>
            </a:extLst>
          </p:cNvPr>
          <p:cNvCxnSpPr/>
          <p:nvPr/>
        </p:nvCxnSpPr>
        <p:spPr>
          <a:xfrm>
            <a:off x="4460028" y="3758010"/>
            <a:ext cx="0" cy="864001"/>
          </a:xfrm>
          <a:prstGeom prst="line">
            <a:avLst/>
          </a:prstGeom>
          <a:ln w="31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BD31B0BB-B799-50EB-B156-20E33C4224B8}"/>
              </a:ext>
            </a:extLst>
          </p:cNvPr>
          <p:cNvCxnSpPr/>
          <p:nvPr/>
        </p:nvCxnSpPr>
        <p:spPr>
          <a:xfrm>
            <a:off x="4690192" y="3755362"/>
            <a:ext cx="0" cy="864001"/>
          </a:xfrm>
          <a:prstGeom prst="line">
            <a:avLst/>
          </a:prstGeom>
          <a:ln w="31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箭头: 右 132">
            <a:extLst>
              <a:ext uri="{FF2B5EF4-FFF2-40B4-BE49-F238E27FC236}">
                <a16:creationId xmlns:a16="http://schemas.microsoft.com/office/drawing/2014/main" id="{561F2931-8BE4-D3F3-55C5-436324C76DFD}"/>
              </a:ext>
            </a:extLst>
          </p:cNvPr>
          <p:cNvSpPr/>
          <p:nvPr/>
        </p:nvSpPr>
        <p:spPr>
          <a:xfrm>
            <a:off x="4492689" y="2903066"/>
            <a:ext cx="158631" cy="101671"/>
          </a:xfrm>
          <a:prstGeom prst="rightArrow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箭头: 右 133">
            <a:extLst>
              <a:ext uri="{FF2B5EF4-FFF2-40B4-BE49-F238E27FC236}">
                <a16:creationId xmlns:a16="http://schemas.microsoft.com/office/drawing/2014/main" id="{72E55B3D-119A-9E17-0E2C-E73ADE7286B4}"/>
              </a:ext>
            </a:extLst>
          </p:cNvPr>
          <p:cNvSpPr/>
          <p:nvPr/>
        </p:nvSpPr>
        <p:spPr>
          <a:xfrm>
            <a:off x="4500549" y="4128161"/>
            <a:ext cx="158631" cy="101671"/>
          </a:xfrm>
          <a:prstGeom prst="rightArrow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箭头: 右 134">
            <a:extLst>
              <a:ext uri="{FF2B5EF4-FFF2-40B4-BE49-F238E27FC236}">
                <a16:creationId xmlns:a16="http://schemas.microsoft.com/office/drawing/2014/main" id="{947CA1AF-53E8-239F-A018-A0E4F66A6B01}"/>
              </a:ext>
            </a:extLst>
          </p:cNvPr>
          <p:cNvSpPr/>
          <p:nvPr/>
        </p:nvSpPr>
        <p:spPr>
          <a:xfrm>
            <a:off x="6278483" y="2847719"/>
            <a:ext cx="374303" cy="379326"/>
          </a:xfrm>
          <a:prstGeom prst="rightArrow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F8535ED3-434C-09FD-D627-59D9657E5D36}"/>
              </a:ext>
            </a:extLst>
          </p:cNvPr>
          <p:cNvSpPr/>
          <p:nvPr/>
        </p:nvSpPr>
        <p:spPr>
          <a:xfrm>
            <a:off x="6760816" y="2575619"/>
            <a:ext cx="1856926" cy="891656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C9CA4D73-8F56-D534-6B24-52F4FB91DFD2}"/>
              </a:ext>
            </a:extLst>
          </p:cNvPr>
          <p:cNvSpPr/>
          <p:nvPr/>
        </p:nvSpPr>
        <p:spPr>
          <a:xfrm>
            <a:off x="2015685" y="2619025"/>
            <a:ext cx="4015066" cy="864000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C28CE242-898F-8FFE-2EC5-B5C592B7FD63}"/>
              </a:ext>
            </a:extLst>
          </p:cNvPr>
          <p:cNvCxnSpPr/>
          <p:nvPr/>
        </p:nvCxnSpPr>
        <p:spPr>
          <a:xfrm>
            <a:off x="3175593" y="2619025"/>
            <a:ext cx="0" cy="864001"/>
          </a:xfrm>
          <a:prstGeom prst="line">
            <a:avLst/>
          </a:prstGeom>
          <a:ln w="31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F6903709-FD6F-F1E3-704D-C7CEEFF882F9}"/>
              </a:ext>
            </a:extLst>
          </p:cNvPr>
          <p:cNvCxnSpPr/>
          <p:nvPr/>
        </p:nvCxnSpPr>
        <p:spPr>
          <a:xfrm>
            <a:off x="3408870" y="2619025"/>
            <a:ext cx="0" cy="864001"/>
          </a:xfrm>
          <a:prstGeom prst="line">
            <a:avLst/>
          </a:prstGeom>
          <a:ln w="31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箭头: 右 139">
            <a:extLst>
              <a:ext uri="{FF2B5EF4-FFF2-40B4-BE49-F238E27FC236}">
                <a16:creationId xmlns:a16="http://schemas.microsoft.com/office/drawing/2014/main" id="{2D675C16-45EB-4E64-66FF-9DA86D1DA297}"/>
              </a:ext>
            </a:extLst>
          </p:cNvPr>
          <p:cNvSpPr/>
          <p:nvPr/>
        </p:nvSpPr>
        <p:spPr>
          <a:xfrm>
            <a:off x="3216115" y="2993840"/>
            <a:ext cx="158631" cy="101671"/>
          </a:xfrm>
          <a:prstGeom prst="rightArrow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21D7A414-8FBD-0800-F0C8-14F76461E4F2}"/>
              </a:ext>
            </a:extLst>
          </p:cNvPr>
          <p:cNvCxnSpPr/>
          <p:nvPr/>
        </p:nvCxnSpPr>
        <p:spPr>
          <a:xfrm>
            <a:off x="4556514" y="2619024"/>
            <a:ext cx="0" cy="864001"/>
          </a:xfrm>
          <a:prstGeom prst="line">
            <a:avLst/>
          </a:prstGeom>
          <a:ln w="31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00B2AED5-4D75-6387-372A-45E3A4240DC5}"/>
              </a:ext>
            </a:extLst>
          </p:cNvPr>
          <p:cNvCxnSpPr/>
          <p:nvPr/>
        </p:nvCxnSpPr>
        <p:spPr>
          <a:xfrm>
            <a:off x="4786678" y="2616376"/>
            <a:ext cx="0" cy="864001"/>
          </a:xfrm>
          <a:prstGeom prst="line">
            <a:avLst/>
          </a:prstGeom>
          <a:ln w="31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箭头: 右 142">
            <a:extLst>
              <a:ext uri="{FF2B5EF4-FFF2-40B4-BE49-F238E27FC236}">
                <a16:creationId xmlns:a16="http://schemas.microsoft.com/office/drawing/2014/main" id="{F7D96F42-EF64-7590-7578-55F8FED73675}"/>
              </a:ext>
            </a:extLst>
          </p:cNvPr>
          <p:cNvSpPr/>
          <p:nvPr/>
        </p:nvSpPr>
        <p:spPr>
          <a:xfrm>
            <a:off x="4597035" y="2989175"/>
            <a:ext cx="158631" cy="101671"/>
          </a:xfrm>
          <a:prstGeom prst="rightArrow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7CF94573-B724-0D78-5EBA-3342F5FFC847}"/>
              </a:ext>
            </a:extLst>
          </p:cNvPr>
          <p:cNvSpPr/>
          <p:nvPr/>
        </p:nvSpPr>
        <p:spPr>
          <a:xfrm>
            <a:off x="2129256" y="2725115"/>
            <a:ext cx="4015066" cy="864000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BD7FA6CE-E1D2-9FF1-0D10-9F618ED5E8E6}"/>
              </a:ext>
            </a:extLst>
          </p:cNvPr>
          <p:cNvCxnSpPr/>
          <p:nvPr/>
        </p:nvCxnSpPr>
        <p:spPr>
          <a:xfrm>
            <a:off x="3289164" y="2725115"/>
            <a:ext cx="0" cy="864001"/>
          </a:xfrm>
          <a:prstGeom prst="line">
            <a:avLst/>
          </a:prstGeom>
          <a:ln w="31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DDBDC2FC-C44E-3050-E2D5-5A4B4F7A4165}"/>
              </a:ext>
            </a:extLst>
          </p:cNvPr>
          <p:cNvCxnSpPr/>
          <p:nvPr/>
        </p:nvCxnSpPr>
        <p:spPr>
          <a:xfrm>
            <a:off x="3522441" y="2725115"/>
            <a:ext cx="0" cy="864001"/>
          </a:xfrm>
          <a:prstGeom prst="line">
            <a:avLst/>
          </a:prstGeom>
          <a:ln w="31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箭头: 右 146">
            <a:extLst>
              <a:ext uri="{FF2B5EF4-FFF2-40B4-BE49-F238E27FC236}">
                <a16:creationId xmlns:a16="http://schemas.microsoft.com/office/drawing/2014/main" id="{9DFCA0CE-4699-3A54-19ED-FB3A710280C0}"/>
              </a:ext>
            </a:extLst>
          </p:cNvPr>
          <p:cNvSpPr/>
          <p:nvPr/>
        </p:nvSpPr>
        <p:spPr>
          <a:xfrm>
            <a:off x="3329686" y="3099930"/>
            <a:ext cx="158631" cy="101671"/>
          </a:xfrm>
          <a:prstGeom prst="rightArrow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5F4F4033-0576-F090-C5E2-CA111B32F8BC}"/>
              </a:ext>
            </a:extLst>
          </p:cNvPr>
          <p:cNvCxnSpPr/>
          <p:nvPr/>
        </p:nvCxnSpPr>
        <p:spPr>
          <a:xfrm>
            <a:off x="4670085" y="2725114"/>
            <a:ext cx="0" cy="864001"/>
          </a:xfrm>
          <a:prstGeom prst="line">
            <a:avLst/>
          </a:prstGeom>
          <a:ln w="31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39A6539C-94B5-4BD0-9A9D-FE60254FAB86}"/>
              </a:ext>
            </a:extLst>
          </p:cNvPr>
          <p:cNvCxnSpPr/>
          <p:nvPr/>
        </p:nvCxnSpPr>
        <p:spPr>
          <a:xfrm>
            <a:off x="4900249" y="2722466"/>
            <a:ext cx="0" cy="864001"/>
          </a:xfrm>
          <a:prstGeom prst="line">
            <a:avLst/>
          </a:prstGeom>
          <a:ln w="31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箭头: 右 149">
            <a:extLst>
              <a:ext uri="{FF2B5EF4-FFF2-40B4-BE49-F238E27FC236}">
                <a16:creationId xmlns:a16="http://schemas.microsoft.com/office/drawing/2014/main" id="{8F66A6D2-F28B-4612-ECFF-C26020200D08}"/>
              </a:ext>
            </a:extLst>
          </p:cNvPr>
          <p:cNvSpPr/>
          <p:nvPr/>
        </p:nvSpPr>
        <p:spPr>
          <a:xfrm>
            <a:off x="4710606" y="3095265"/>
            <a:ext cx="158631" cy="101671"/>
          </a:xfrm>
          <a:prstGeom prst="rightArrow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CAE02916-C713-E8C1-6688-AB80CCD39AE9}"/>
              </a:ext>
            </a:extLst>
          </p:cNvPr>
          <p:cNvSpPr/>
          <p:nvPr/>
        </p:nvSpPr>
        <p:spPr>
          <a:xfrm>
            <a:off x="6017433" y="3890703"/>
            <a:ext cx="72000" cy="7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5A0413E7-DE60-DB8F-2DE6-223B003D5B18}"/>
              </a:ext>
            </a:extLst>
          </p:cNvPr>
          <p:cNvSpPr/>
          <p:nvPr/>
        </p:nvSpPr>
        <p:spPr>
          <a:xfrm>
            <a:off x="6017114" y="4172097"/>
            <a:ext cx="72000" cy="7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A9FB7CE4-C222-391D-CC09-C4638ABF21A1}"/>
              </a:ext>
            </a:extLst>
          </p:cNvPr>
          <p:cNvSpPr/>
          <p:nvPr/>
        </p:nvSpPr>
        <p:spPr>
          <a:xfrm>
            <a:off x="6022584" y="4472574"/>
            <a:ext cx="72000" cy="7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箭头: 左右 160">
            <a:extLst>
              <a:ext uri="{FF2B5EF4-FFF2-40B4-BE49-F238E27FC236}">
                <a16:creationId xmlns:a16="http://schemas.microsoft.com/office/drawing/2014/main" id="{C0EE0AF6-8C33-752C-F7EA-F2B133863BCC}"/>
              </a:ext>
            </a:extLst>
          </p:cNvPr>
          <p:cNvSpPr/>
          <p:nvPr/>
        </p:nvSpPr>
        <p:spPr>
          <a:xfrm>
            <a:off x="6258575" y="4044340"/>
            <a:ext cx="383255" cy="185492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293448BD-FCFF-F764-012C-30D0342A8426}"/>
              </a:ext>
            </a:extLst>
          </p:cNvPr>
          <p:cNvSpPr/>
          <p:nvPr/>
        </p:nvSpPr>
        <p:spPr>
          <a:xfrm>
            <a:off x="6760816" y="3741534"/>
            <a:ext cx="1856926" cy="891656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" name="箭头: 右 162">
            <a:extLst>
              <a:ext uri="{FF2B5EF4-FFF2-40B4-BE49-F238E27FC236}">
                <a16:creationId xmlns:a16="http://schemas.microsoft.com/office/drawing/2014/main" id="{408D9243-7A5D-43BC-83B6-60E66464583F}"/>
              </a:ext>
            </a:extLst>
          </p:cNvPr>
          <p:cNvSpPr/>
          <p:nvPr/>
        </p:nvSpPr>
        <p:spPr>
          <a:xfrm rot="5400000">
            <a:off x="7574421" y="3419635"/>
            <a:ext cx="209821" cy="379326"/>
          </a:xfrm>
          <a:prstGeom prst="rightArrow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箭头: 虚尾 163">
            <a:extLst>
              <a:ext uri="{FF2B5EF4-FFF2-40B4-BE49-F238E27FC236}">
                <a16:creationId xmlns:a16="http://schemas.microsoft.com/office/drawing/2014/main" id="{952E9071-FD9F-6085-206B-EE5B460D2F8E}"/>
              </a:ext>
            </a:extLst>
          </p:cNvPr>
          <p:cNvSpPr/>
          <p:nvPr/>
        </p:nvSpPr>
        <p:spPr>
          <a:xfrm>
            <a:off x="8764257" y="3326440"/>
            <a:ext cx="332002" cy="546354"/>
          </a:xfrm>
          <a:prstGeom prst="stripedRightArrow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17BE8DFC-7426-B725-57B8-435DCDE759ED}"/>
              </a:ext>
            </a:extLst>
          </p:cNvPr>
          <p:cNvSpPr/>
          <p:nvPr/>
        </p:nvSpPr>
        <p:spPr>
          <a:xfrm>
            <a:off x="9187000" y="2998817"/>
            <a:ext cx="2248678" cy="117080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866747-9F65-01F1-6602-774AF99DCCAF}"/>
              </a:ext>
            </a:extLst>
          </p:cNvPr>
          <p:cNvSpPr txBox="1"/>
          <p:nvPr/>
        </p:nvSpPr>
        <p:spPr>
          <a:xfrm>
            <a:off x="540958" y="3971769"/>
            <a:ext cx="1066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fig.</a:t>
            </a:r>
            <a:r>
              <a:rPr lang="zh-CN" altLang="en-US" sz="1200" dirty="0"/>
              <a:t>地图先验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5F08AE-6BA2-4A05-9C9E-0D07D375C623}"/>
              </a:ext>
            </a:extLst>
          </p:cNvPr>
          <p:cNvSpPr txBox="1"/>
          <p:nvPr/>
        </p:nvSpPr>
        <p:spPr>
          <a:xfrm>
            <a:off x="3608753" y="2107574"/>
            <a:ext cx="1450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fig.</a:t>
            </a:r>
            <a:r>
              <a:rPr lang="zh-CN" altLang="en-US" sz="1200" dirty="0"/>
              <a:t>地图初始化集合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76D5F7-B52B-D702-E88C-2C6439B73270}"/>
              </a:ext>
            </a:extLst>
          </p:cNvPr>
          <p:cNvSpPr txBox="1"/>
          <p:nvPr/>
        </p:nvSpPr>
        <p:spPr>
          <a:xfrm>
            <a:off x="7100692" y="2850675"/>
            <a:ext cx="1220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fig.</a:t>
            </a:r>
            <a:r>
              <a:rPr lang="zh-CN" altLang="en-US" sz="1200" dirty="0"/>
              <a:t>初始化结果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064AEF-CEF5-7138-8DEB-910AE28A1FEB}"/>
              </a:ext>
            </a:extLst>
          </p:cNvPr>
          <p:cNvSpPr txBox="1"/>
          <p:nvPr/>
        </p:nvSpPr>
        <p:spPr>
          <a:xfrm>
            <a:off x="9589579" y="3470798"/>
            <a:ext cx="1333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fig.</a:t>
            </a:r>
            <a:r>
              <a:rPr lang="zh-CN" altLang="en-US" sz="1200" dirty="0"/>
              <a:t>静态地图结果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ACB42C6-F0E5-BF9A-B4A8-AD20BEC87491}"/>
              </a:ext>
            </a:extLst>
          </p:cNvPr>
          <p:cNvSpPr txBox="1"/>
          <p:nvPr/>
        </p:nvSpPr>
        <p:spPr>
          <a:xfrm>
            <a:off x="6861502" y="4031118"/>
            <a:ext cx="1635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fig.</a:t>
            </a:r>
            <a:r>
              <a:rPr lang="zh-CN" altLang="en-US" sz="1200" dirty="0"/>
              <a:t>物体级别跟踪结果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4B91CF1-158B-4854-24C6-A77AEBC1D112}"/>
              </a:ext>
            </a:extLst>
          </p:cNvPr>
          <p:cNvSpPr txBox="1"/>
          <p:nvPr/>
        </p:nvSpPr>
        <p:spPr>
          <a:xfrm>
            <a:off x="3246688" y="4635102"/>
            <a:ext cx="1333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fig.</a:t>
            </a:r>
            <a:r>
              <a:rPr lang="zh-CN" altLang="en-US" sz="1200" dirty="0"/>
              <a:t>待跟踪帧集合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D572398-4630-C5B8-103B-5039779C32E8}"/>
              </a:ext>
            </a:extLst>
          </p:cNvPr>
          <p:cNvSpPr txBox="1"/>
          <p:nvPr/>
        </p:nvSpPr>
        <p:spPr>
          <a:xfrm>
            <a:off x="6136566" y="2538507"/>
            <a:ext cx="800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初始化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079A5E-35D7-29EA-DFB7-91F57FC6C5FC}"/>
              </a:ext>
            </a:extLst>
          </p:cNvPr>
          <p:cNvSpPr txBox="1"/>
          <p:nvPr/>
        </p:nvSpPr>
        <p:spPr>
          <a:xfrm>
            <a:off x="458532" y="2083872"/>
            <a:ext cx="1272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LiDAR odometry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SLAM alg.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745D107-1C72-A067-8244-3A838085764E}"/>
              </a:ext>
            </a:extLst>
          </p:cNvPr>
          <p:cNvSpPr txBox="1"/>
          <p:nvPr/>
        </p:nvSpPr>
        <p:spPr>
          <a:xfrm>
            <a:off x="1923947" y="2891695"/>
            <a:ext cx="109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fig.</a:t>
            </a:r>
            <a:r>
              <a:rPr lang="zh-CN" altLang="en-US" sz="1200" dirty="0"/>
              <a:t>强度标定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A785B7D-DDEB-4109-688B-25D3E622FE25}"/>
              </a:ext>
            </a:extLst>
          </p:cNvPr>
          <p:cNvSpPr txBox="1"/>
          <p:nvPr/>
        </p:nvSpPr>
        <p:spPr>
          <a:xfrm>
            <a:off x="3671603" y="2891695"/>
            <a:ext cx="80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fig.</a:t>
            </a:r>
            <a:r>
              <a:rPr lang="zh-CN" altLang="en-US" sz="1200" dirty="0"/>
              <a:t>分割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1F1018D-4DD8-FB99-0001-ABE513B85324}"/>
              </a:ext>
            </a:extLst>
          </p:cNvPr>
          <p:cNvSpPr txBox="1"/>
          <p:nvPr/>
        </p:nvSpPr>
        <p:spPr>
          <a:xfrm>
            <a:off x="4950344" y="2891695"/>
            <a:ext cx="1077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fig.</a:t>
            </a:r>
            <a:r>
              <a:rPr lang="zh-CN" altLang="en-US" sz="1200" dirty="0"/>
              <a:t>几何识别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4C09FD0-A802-F762-5019-0C587AEFF1EA}"/>
              </a:ext>
            </a:extLst>
          </p:cNvPr>
          <p:cNvSpPr txBox="1"/>
          <p:nvPr/>
        </p:nvSpPr>
        <p:spPr>
          <a:xfrm>
            <a:off x="7908460" y="3494934"/>
            <a:ext cx="798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物体跟踪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80444EF-F4CF-E589-8749-E45EC35C4E8A}"/>
              </a:ext>
            </a:extLst>
          </p:cNvPr>
          <p:cNvSpPr txBox="1"/>
          <p:nvPr/>
        </p:nvSpPr>
        <p:spPr>
          <a:xfrm>
            <a:off x="6036009" y="3739284"/>
            <a:ext cx="798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紧耦合</a:t>
            </a:r>
          </a:p>
        </p:txBody>
      </p:sp>
    </p:spTree>
    <p:extLst>
      <p:ext uri="{BB962C8B-B14F-4D97-AF65-F5344CB8AC3E}">
        <p14:creationId xmlns:p14="http://schemas.microsoft.com/office/powerpoint/2010/main" val="281567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573BEED-FFD6-1EED-2441-A6FF342B500D}"/>
              </a:ext>
            </a:extLst>
          </p:cNvPr>
          <p:cNvSpPr txBox="1"/>
          <p:nvPr/>
        </p:nvSpPr>
        <p:spPr>
          <a:xfrm>
            <a:off x="2357699" y="3065499"/>
            <a:ext cx="54528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Poses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圆柱体 5">
            <a:extLst>
              <a:ext uri="{FF2B5EF4-FFF2-40B4-BE49-F238E27FC236}">
                <a16:creationId xmlns:a16="http://schemas.microsoft.com/office/drawing/2014/main" id="{09788C8A-1B42-A1C3-5D3A-B89A4EBFA61E}"/>
              </a:ext>
            </a:extLst>
          </p:cNvPr>
          <p:cNvSpPr/>
          <p:nvPr/>
        </p:nvSpPr>
        <p:spPr>
          <a:xfrm>
            <a:off x="2324143" y="3006938"/>
            <a:ext cx="612398" cy="335560"/>
          </a:xfrm>
          <a:prstGeom prst="can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205B76DD-C228-E488-7E62-E1FDA119AFAC}"/>
              </a:ext>
            </a:extLst>
          </p:cNvPr>
          <p:cNvSpPr/>
          <p:nvPr/>
        </p:nvSpPr>
        <p:spPr>
          <a:xfrm rot="5400000">
            <a:off x="2384811" y="2637727"/>
            <a:ext cx="684000" cy="176171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柱体 1">
            <a:extLst>
              <a:ext uri="{FF2B5EF4-FFF2-40B4-BE49-F238E27FC236}">
                <a16:creationId xmlns:a16="http://schemas.microsoft.com/office/drawing/2014/main" id="{21D16499-27D0-EB97-BB13-AECC7A173EBC}"/>
              </a:ext>
            </a:extLst>
          </p:cNvPr>
          <p:cNvSpPr/>
          <p:nvPr/>
        </p:nvSpPr>
        <p:spPr>
          <a:xfrm>
            <a:off x="2324143" y="2600091"/>
            <a:ext cx="612398" cy="335560"/>
          </a:xfrm>
          <a:prstGeom prst="ca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368BDAA8-5415-CE6A-545A-7356E80751E8}"/>
              </a:ext>
            </a:extLst>
          </p:cNvPr>
          <p:cNvSpPr/>
          <p:nvPr/>
        </p:nvSpPr>
        <p:spPr>
          <a:xfrm rot="5400000">
            <a:off x="2403756" y="2434226"/>
            <a:ext cx="276999" cy="176171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28C2E5-EF6F-C8B7-255C-F47CE725291C}"/>
              </a:ext>
            </a:extLst>
          </p:cNvPr>
          <p:cNvSpPr txBox="1"/>
          <p:nvPr/>
        </p:nvSpPr>
        <p:spPr>
          <a:xfrm>
            <a:off x="2357699" y="2658652"/>
            <a:ext cx="545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Scans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流程图: 或者 11">
            <a:extLst>
              <a:ext uri="{FF2B5EF4-FFF2-40B4-BE49-F238E27FC236}">
                <a16:creationId xmlns:a16="http://schemas.microsoft.com/office/drawing/2014/main" id="{50F15751-4B82-FCF0-2586-D22CACFFE650}"/>
              </a:ext>
            </a:extLst>
          </p:cNvPr>
          <p:cNvSpPr/>
          <p:nvPr/>
        </p:nvSpPr>
        <p:spPr>
          <a:xfrm>
            <a:off x="2559003" y="3459882"/>
            <a:ext cx="144000" cy="144000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CC3E7571-362B-21E4-C879-36AE19C1C872}"/>
              </a:ext>
            </a:extLst>
          </p:cNvPr>
          <p:cNvCxnSpPr>
            <a:cxnSpLocks/>
            <a:stCxn id="2" idx="2"/>
            <a:endCxn id="12" idx="2"/>
          </p:cNvCxnSpPr>
          <p:nvPr/>
        </p:nvCxnSpPr>
        <p:spPr>
          <a:xfrm rot="10800000" flipH="1" flipV="1">
            <a:off x="2324143" y="2767870"/>
            <a:ext cx="234860" cy="764011"/>
          </a:xfrm>
          <a:prstGeom prst="bentConnector3">
            <a:avLst>
              <a:gd name="adj1" fmla="val -97335"/>
            </a:avLst>
          </a:prstGeom>
          <a:ln w="3175">
            <a:headEnd w="sm" len="sm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74272A09-7621-9EFF-7146-29D41A4C80B3}"/>
              </a:ext>
            </a:extLst>
          </p:cNvPr>
          <p:cNvCxnSpPr>
            <a:cxnSpLocks/>
            <a:stCxn id="6" idx="3"/>
            <a:endCxn id="12" idx="0"/>
          </p:cNvCxnSpPr>
          <p:nvPr/>
        </p:nvCxnSpPr>
        <p:spPr>
          <a:xfrm rot="16200000" flipH="1">
            <a:off x="2571980" y="3400859"/>
            <a:ext cx="117384" cy="661"/>
          </a:xfrm>
          <a:prstGeom prst="bentConnector3">
            <a:avLst/>
          </a:prstGeom>
          <a:ln w="3175"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204ABAC-477D-3B38-4780-377B7DCAF600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2629875" y="3603882"/>
            <a:ext cx="1128" cy="117190"/>
          </a:xfrm>
          <a:prstGeom prst="straightConnector1">
            <a:avLst/>
          </a:prstGeom>
          <a:ln w="3175"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箭头: 五边形 125">
            <a:extLst>
              <a:ext uri="{FF2B5EF4-FFF2-40B4-BE49-F238E27FC236}">
                <a16:creationId xmlns:a16="http://schemas.microsoft.com/office/drawing/2014/main" id="{E20BE078-8B7C-2699-2BFF-43419E14D62D}"/>
              </a:ext>
            </a:extLst>
          </p:cNvPr>
          <p:cNvSpPr/>
          <p:nvPr/>
        </p:nvSpPr>
        <p:spPr>
          <a:xfrm>
            <a:off x="3007938" y="2703273"/>
            <a:ext cx="241047" cy="153148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箭头: 五边形 126">
            <a:extLst>
              <a:ext uri="{FF2B5EF4-FFF2-40B4-BE49-F238E27FC236}">
                <a16:creationId xmlns:a16="http://schemas.microsoft.com/office/drawing/2014/main" id="{CE580404-B58A-6DFF-E6F6-BB430C11DAFE}"/>
              </a:ext>
            </a:extLst>
          </p:cNvPr>
          <p:cNvSpPr/>
          <p:nvPr/>
        </p:nvSpPr>
        <p:spPr>
          <a:xfrm>
            <a:off x="3002625" y="3100077"/>
            <a:ext cx="241047" cy="153148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079A5E-35D7-29EA-DFB7-91F57FC6C5FC}"/>
              </a:ext>
            </a:extLst>
          </p:cNvPr>
          <p:cNvSpPr txBox="1"/>
          <p:nvPr/>
        </p:nvSpPr>
        <p:spPr>
          <a:xfrm>
            <a:off x="1992057" y="1960047"/>
            <a:ext cx="1272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LiDAR odometry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SLAM alg.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60347DF-A868-3DE1-4D81-DA4272B939BE}"/>
              </a:ext>
            </a:extLst>
          </p:cNvPr>
          <p:cNvSpPr/>
          <p:nvPr/>
        </p:nvSpPr>
        <p:spPr>
          <a:xfrm>
            <a:off x="2145640" y="3711547"/>
            <a:ext cx="986170" cy="480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7280067-101B-2667-F31C-BFDBE55E1261}"/>
              </a:ext>
            </a:extLst>
          </p:cNvPr>
          <p:cNvSpPr txBox="1"/>
          <p:nvPr/>
        </p:nvSpPr>
        <p:spPr>
          <a:xfrm>
            <a:off x="2181072" y="4322628"/>
            <a:ext cx="894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(Ground truth)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8D67713-6F1A-C1C3-FBE7-8BFE1086C4F1}"/>
              </a:ext>
            </a:extLst>
          </p:cNvPr>
          <p:cNvSpPr txBox="1"/>
          <p:nvPr/>
        </p:nvSpPr>
        <p:spPr>
          <a:xfrm>
            <a:off x="2274840" y="4174687"/>
            <a:ext cx="706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map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FF0CF00-FA47-A2BC-C2A6-8D0C2F94586B}"/>
              </a:ext>
            </a:extLst>
          </p:cNvPr>
          <p:cNvSpPr/>
          <p:nvPr/>
        </p:nvSpPr>
        <p:spPr>
          <a:xfrm>
            <a:off x="3381375" y="2190750"/>
            <a:ext cx="5799597" cy="2305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35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81153E1-F4AF-5BDA-EFC0-AC7A1AD5D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56" y="171450"/>
            <a:ext cx="3869120" cy="2880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1542E2-8AE0-6C1A-41AB-841C86ED28E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251" y="171450"/>
            <a:ext cx="3870000" cy="2880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D4A95C8-61E0-CD0D-BF70-0EFDFBE5F475}"/>
              </a:ext>
            </a:extLst>
          </p:cNvPr>
          <p:cNvSpPr/>
          <p:nvPr/>
        </p:nvSpPr>
        <p:spPr>
          <a:xfrm>
            <a:off x="7578952" y="1670508"/>
            <a:ext cx="294495" cy="503340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E2187FC-D3BE-F3D7-BF97-FB335D843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07" y="1788217"/>
            <a:ext cx="1152000" cy="1260000"/>
          </a:xfrm>
          <a:prstGeom prst="rect">
            <a:avLst/>
          </a:prstGeom>
          <a:ln w="12700">
            <a:solidFill>
              <a:schemeClr val="accent1">
                <a:lumMod val="50000"/>
              </a:schemeClr>
            </a:solidFill>
            <a:prstDash val="dash"/>
          </a:ln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E17654F-AB24-01AA-C6F7-DB204B3D0060}"/>
              </a:ext>
            </a:extLst>
          </p:cNvPr>
          <p:cNvCxnSpPr>
            <a:cxnSpLocks/>
          </p:cNvCxnSpPr>
          <p:nvPr/>
        </p:nvCxnSpPr>
        <p:spPr>
          <a:xfrm>
            <a:off x="7873447" y="2173848"/>
            <a:ext cx="556466" cy="871223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7BF6930-FF64-9080-6DE2-16E4BB2EF444}"/>
              </a:ext>
            </a:extLst>
          </p:cNvPr>
          <p:cNvCxnSpPr>
            <a:cxnSpLocks/>
          </p:cNvCxnSpPr>
          <p:nvPr/>
        </p:nvCxnSpPr>
        <p:spPr>
          <a:xfrm>
            <a:off x="7873447" y="1670508"/>
            <a:ext cx="565735" cy="120942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8C8427A0-F28A-D408-44B2-7A28D1E7E2B0}"/>
              </a:ext>
            </a:extLst>
          </p:cNvPr>
          <p:cNvSpPr/>
          <p:nvPr/>
        </p:nvSpPr>
        <p:spPr>
          <a:xfrm>
            <a:off x="3618126" y="1619361"/>
            <a:ext cx="294495" cy="503340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585A42EC-BCF4-0FDF-A690-A4540641C01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962" y="1785071"/>
            <a:ext cx="1152000" cy="1260000"/>
          </a:xfrm>
          <a:prstGeom prst="rect">
            <a:avLst/>
          </a:prstGeom>
          <a:ln w="12700">
            <a:solidFill>
              <a:schemeClr val="accent1">
                <a:lumMod val="50000"/>
              </a:schemeClr>
            </a:solidFill>
            <a:prstDash val="dash"/>
          </a:ln>
        </p:spPr>
      </p:pic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3D2CD64-C15C-BB55-8D40-C7201F29B7AC}"/>
              </a:ext>
            </a:extLst>
          </p:cNvPr>
          <p:cNvCxnSpPr>
            <a:cxnSpLocks/>
          </p:cNvCxnSpPr>
          <p:nvPr/>
        </p:nvCxnSpPr>
        <p:spPr>
          <a:xfrm>
            <a:off x="3913381" y="1618135"/>
            <a:ext cx="582203" cy="173315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A1EDBC1-334A-A0FE-D561-5F031F237A01}"/>
              </a:ext>
            </a:extLst>
          </p:cNvPr>
          <p:cNvCxnSpPr>
            <a:cxnSpLocks/>
          </p:cNvCxnSpPr>
          <p:nvPr/>
        </p:nvCxnSpPr>
        <p:spPr>
          <a:xfrm>
            <a:off x="3908107" y="2123048"/>
            <a:ext cx="576449" cy="928402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94E229BB-B3B5-EDCF-66ED-728B221512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56" y="3218385"/>
            <a:ext cx="8690744" cy="321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19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CE11C98-E7EB-05BB-4E63-4A5C11412E41}"/>
              </a:ext>
            </a:extLst>
          </p:cNvPr>
          <p:cNvSpPr/>
          <p:nvPr/>
        </p:nvSpPr>
        <p:spPr>
          <a:xfrm>
            <a:off x="1087037" y="2657359"/>
            <a:ext cx="1698107" cy="2090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A0AA4E4-04A2-A0A3-415F-7B9F18BB5005}"/>
              </a:ext>
            </a:extLst>
          </p:cNvPr>
          <p:cNvCxnSpPr/>
          <p:nvPr/>
        </p:nvCxnSpPr>
        <p:spPr>
          <a:xfrm>
            <a:off x="1087036" y="3229762"/>
            <a:ext cx="16981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97577EFE-F210-E56F-B038-D9FD8652E795}"/>
              </a:ext>
            </a:extLst>
          </p:cNvPr>
          <p:cNvSpPr/>
          <p:nvPr/>
        </p:nvSpPr>
        <p:spPr>
          <a:xfrm>
            <a:off x="3202461" y="2657359"/>
            <a:ext cx="1698107" cy="2090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6527AD0-4CA6-05BF-FDDF-66F321DA9650}"/>
              </a:ext>
            </a:extLst>
          </p:cNvPr>
          <p:cNvCxnSpPr/>
          <p:nvPr/>
        </p:nvCxnSpPr>
        <p:spPr>
          <a:xfrm>
            <a:off x="3202460" y="3229762"/>
            <a:ext cx="16981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C9D03691-6943-0B04-8770-15DE29908C07}"/>
              </a:ext>
            </a:extLst>
          </p:cNvPr>
          <p:cNvSpPr/>
          <p:nvPr/>
        </p:nvSpPr>
        <p:spPr>
          <a:xfrm>
            <a:off x="5317884" y="2657359"/>
            <a:ext cx="1698107" cy="2090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A277182-0FBE-D259-9EBF-839BC5F56A02}"/>
              </a:ext>
            </a:extLst>
          </p:cNvPr>
          <p:cNvCxnSpPr/>
          <p:nvPr/>
        </p:nvCxnSpPr>
        <p:spPr>
          <a:xfrm>
            <a:off x="5317883" y="3229762"/>
            <a:ext cx="16981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65A7A32-E3C0-05B3-6F9B-B69EB6B566F1}"/>
              </a:ext>
            </a:extLst>
          </p:cNvPr>
          <p:cNvSpPr/>
          <p:nvPr/>
        </p:nvSpPr>
        <p:spPr>
          <a:xfrm>
            <a:off x="7433306" y="2657359"/>
            <a:ext cx="1698107" cy="2090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EF1BC8-6462-83FB-EF6B-D8D485CBD35A}"/>
              </a:ext>
            </a:extLst>
          </p:cNvPr>
          <p:cNvCxnSpPr/>
          <p:nvPr/>
        </p:nvCxnSpPr>
        <p:spPr>
          <a:xfrm>
            <a:off x="7433305" y="3229762"/>
            <a:ext cx="16981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箭头: 右 16">
            <a:extLst>
              <a:ext uri="{FF2B5EF4-FFF2-40B4-BE49-F238E27FC236}">
                <a16:creationId xmlns:a16="http://schemas.microsoft.com/office/drawing/2014/main" id="{646C1D8A-FE64-624B-BA20-A29B7D2A653D}"/>
              </a:ext>
            </a:extLst>
          </p:cNvPr>
          <p:cNvSpPr/>
          <p:nvPr/>
        </p:nvSpPr>
        <p:spPr>
          <a:xfrm>
            <a:off x="2910980" y="3539177"/>
            <a:ext cx="184558" cy="32717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043F64FD-0B7B-999E-D45D-7DEF722AA0C1}"/>
              </a:ext>
            </a:extLst>
          </p:cNvPr>
          <p:cNvSpPr/>
          <p:nvPr/>
        </p:nvSpPr>
        <p:spPr>
          <a:xfrm>
            <a:off x="5007491" y="3539177"/>
            <a:ext cx="184558" cy="32717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01EBBC1C-445F-3EED-EB88-2AC564B81BE8}"/>
              </a:ext>
            </a:extLst>
          </p:cNvPr>
          <p:cNvSpPr/>
          <p:nvPr/>
        </p:nvSpPr>
        <p:spPr>
          <a:xfrm>
            <a:off x="7141826" y="3539177"/>
            <a:ext cx="184558" cy="32717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0A0F7A6-C5F6-40C2-3991-6561D22E48CB}"/>
              </a:ext>
            </a:extLst>
          </p:cNvPr>
          <p:cNvSpPr/>
          <p:nvPr/>
        </p:nvSpPr>
        <p:spPr>
          <a:xfrm>
            <a:off x="1283483" y="3344867"/>
            <a:ext cx="1296000" cy="129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9B76253-2DC7-C4A3-3C5E-2FBB1BF78687}"/>
              </a:ext>
            </a:extLst>
          </p:cNvPr>
          <p:cNvSpPr/>
          <p:nvPr/>
        </p:nvSpPr>
        <p:spPr>
          <a:xfrm>
            <a:off x="3416271" y="3344867"/>
            <a:ext cx="1296000" cy="129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565EB29-5273-0505-818E-8109C256BECC}"/>
              </a:ext>
            </a:extLst>
          </p:cNvPr>
          <p:cNvSpPr/>
          <p:nvPr/>
        </p:nvSpPr>
        <p:spPr>
          <a:xfrm>
            <a:off x="5573835" y="3340965"/>
            <a:ext cx="1296000" cy="129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326612E-5F0E-CC19-B7DE-9EC096513EE1}"/>
              </a:ext>
            </a:extLst>
          </p:cNvPr>
          <p:cNvSpPr/>
          <p:nvPr/>
        </p:nvSpPr>
        <p:spPr>
          <a:xfrm>
            <a:off x="7634358" y="3340965"/>
            <a:ext cx="1296000" cy="129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CE823E5-2435-BBB7-4D5A-80EA6808928F}"/>
              </a:ext>
            </a:extLst>
          </p:cNvPr>
          <p:cNvSpPr txBox="1"/>
          <p:nvPr/>
        </p:nvSpPr>
        <p:spPr>
          <a:xfrm>
            <a:off x="1283483" y="2652681"/>
            <a:ext cx="129600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Step1:</a:t>
            </a:r>
          </a:p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 coordinate into spherical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7F1EB68-D793-5C17-8BE0-D95305A72DB1}"/>
              </a:ext>
            </a:extLst>
          </p:cNvPr>
          <p:cNvSpPr txBox="1"/>
          <p:nvPr/>
        </p:nvSpPr>
        <p:spPr>
          <a:xfrm>
            <a:off x="3444205" y="2660485"/>
            <a:ext cx="129600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Step2:</a:t>
            </a:r>
          </a:p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Build CVI map using curved-voxel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E3E81D1-8D2D-4353-8302-221C3EAEF1F9}"/>
              </a:ext>
            </a:extLst>
          </p:cNvPr>
          <p:cNvSpPr txBox="1"/>
          <p:nvPr/>
        </p:nvSpPr>
        <p:spPr>
          <a:xfrm>
            <a:off x="5566175" y="2660485"/>
            <a:ext cx="129600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Step3:</a:t>
            </a:r>
          </a:p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Find neighbor CVI  to check intensity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182B3A6-4A71-6FD5-862F-26271251D849}"/>
              </a:ext>
            </a:extLst>
          </p:cNvPr>
          <p:cNvSpPr txBox="1"/>
          <p:nvPr/>
        </p:nvSpPr>
        <p:spPr>
          <a:xfrm>
            <a:off x="7634358" y="2660485"/>
            <a:ext cx="129600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Step4:</a:t>
            </a:r>
          </a:p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Combine neighbor points to be clusters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747394C-8852-4545-6755-072761693469}"/>
              </a:ext>
            </a:extLst>
          </p:cNvPr>
          <p:cNvSpPr/>
          <p:nvPr/>
        </p:nvSpPr>
        <p:spPr>
          <a:xfrm>
            <a:off x="9499501" y="2660485"/>
            <a:ext cx="1698107" cy="2090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454721B-4F46-C8C6-A9EF-5E147F946CCD}"/>
              </a:ext>
            </a:extLst>
          </p:cNvPr>
          <p:cNvCxnSpPr/>
          <p:nvPr/>
        </p:nvCxnSpPr>
        <p:spPr>
          <a:xfrm>
            <a:off x="9499500" y="3232888"/>
            <a:ext cx="16981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F907B730-0F76-6B9C-290C-B2CFF5938954}"/>
              </a:ext>
            </a:extLst>
          </p:cNvPr>
          <p:cNvSpPr/>
          <p:nvPr/>
        </p:nvSpPr>
        <p:spPr>
          <a:xfrm>
            <a:off x="9700553" y="3344091"/>
            <a:ext cx="1296000" cy="129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58AC8D2-382A-C5A3-3792-0F506F7E6C4A}"/>
              </a:ext>
            </a:extLst>
          </p:cNvPr>
          <p:cNvSpPr txBox="1"/>
          <p:nvPr/>
        </p:nvSpPr>
        <p:spPr>
          <a:xfrm>
            <a:off x="9700553" y="2663611"/>
            <a:ext cx="129600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Step5:</a:t>
            </a:r>
          </a:p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0">
                <a:latin typeface="Times New Roman" panose="02020603050405020304" pitchFamily="18" charset="0"/>
                <a:cs typeface="Times New Roman" panose="02020603050405020304" pitchFamily="18" charset="0"/>
              </a:rPr>
              <a:t>Refine clusters 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Iterative growth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4672E96E-C06C-144D-DA65-FC7E4DE28BFF}"/>
              </a:ext>
            </a:extLst>
          </p:cNvPr>
          <p:cNvSpPr/>
          <p:nvPr/>
        </p:nvSpPr>
        <p:spPr>
          <a:xfrm>
            <a:off x="9261066" y="3539177"/>
            <a:ext cx="184558" cy="32717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3A7E4AC-E3FD-7544-AF83-DF49BA4B72E0}"/>
              </a:ext>
            </a:extLst>
          </p:cNvPr>
          <p:cNvSpPr/>
          <p:nvPr/>
        </p:nvSpPr>
        <p:spPr>
          <a:xfrm>
            <a:off x="3524271" y="3448965"/>
            <a:ext cx="1080000" cy="10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B397AD-E594-3806-D42F-D3E501B07AFC}"/>
              </a:ext>
            </a:extLst>
          </p:cNvPr>
          <p:cNvSpPr/>
          <p:nvPr/>
        </p:nvSpPr>
        <p:spPr>
          <a:xfrm>
            <a:off x="3631507" y="3564768"/>
            <a:ext cx="864000" cy="86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C8C61E8-52EE-9F0F-6F61-205AEE72A84A}"/>
              </a:ext>
            </a:extLst>
          </p:cNvPr>
          <p:cNvSpPr/>
          <p:nvPr/>
        </p:nvSpPr>
        <p:spPr>
          <a:xfrm>
            <a:off x="3739507" y="3674249"/>
            <a:ext cx="648000" cy="64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DF55162B-9ACB-1795-94FC-381D6825FB6E}"/>
              </a:ext>
            </a:extLst>
          </p:cNvPr>
          <p:cNvSpPr/>
          <p:nvPr/>
        </p:nvSpPr>
        <p:spPr>
          <a:xfrm>
            <a:off x="3849578" y="3772965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B0FCF173-6E59-293B-9AA4-32282374348B}"/>
              </a:ext>
            </a:extLst>
          </p:cNvPr>
          <p:cNvSpPr/>
          <p:nvPr/>
        </p:nvSpPr>
        <p:spPr>
          <a:xfrm>
            <a:off x="3968128" y="3888768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961513D-A94C-7E83-62E4-83FE8A50326C}"/>
              </a:ext>
            </a:extLst>
          </p:cNvPr>
          <p:cNvSpPr/>
          <p:nvPr/>
        </p:nvSpPr>
        <p:spPr>
          <a:xfrm>
            <a:off x="4056909" y="3979634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BA9272D-0FAA-2263-5B50-D202CA6F18B7}"/>
              </a:ext>
            </a:extLst>
          </p:cNvPr>
          <p:cNvCxnSpPr>
            <a:stCxn id="43" idx="7"/>
            <a:endCxn id="21" idx="7"/>
          </p:cNvCxnSpPr>
          <p:nvPr/>
        </p:nvCxnSpPr>
        <p:spPr>
          <a:xfrm flipV="1">
            <a:off x="4087637" y="3534662"/>
            <a:ext cx="434839" cy="450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CFB35A08-EA54-763B-379E-3F1E3F2685FE}"/>
              </a:ext>
            </a:extLst>
          </p:cNvPr>
          <p:cNvCxnSpPr>
            <a:stCxn id="43" idx="6"/>
            <a:endCxn id="21" idx="6"/>
          </p:cNvCxnSpPr>
          <p:nvPr/>
        </p:nvCxnSpPr>
        <p:spPr>
          <a:xfrm flipV="1">
            <a:off x="4092909" y="3992867"/>
            <a:ext cx="619362" cy="4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1C5AEC16-CA58-2C65-0B54-77038C901B3C}"/>
              </a:ext>
            </a:extLst>
          </p:cNvPr>
          <p:cNvCxnSpPr>
            <a:stCxn id="37" idx="5"/>
            <a:endCxn id="21" idx="5"/>
          </p:cNvCxnSpPr>
          <p:nvPr/>
        </p:nvCxnSpPr>
        <p:spPr>
          <a:xfrm>
            <a:off x="4152496" y="4073136"/>
            <a:ext cx="369980" cy="377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5FEFEFC6-24F3-4977-DCC6-C925B26F03E7}"/>
              </a:ext>
            </a:extLst>
          </p:cNvPr>
          <p:cNvCxnSpPr>
            <a:stCxn id="43" idx="3"/>
            <a:endCxn id="21" idx="4"/>
          </p:cNvCxnSpPr>
          <p:nvPr/>
        </p:nvCxnSpPr>
        <p:spPr>
          <a:xfrm>
            <a:off x="4062181" y="4010362"/>
            <a:ext cx="2090" cy="630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BF5C0AF9-19E4-6CDD-B406-B0D99CD1ED5D}"/>
              </a:ext>
            </a:extLst>
          </p:cNvPr>
          <p:cNvCxnSpPr>
            <a:stCxn id="37" idx="3"/>
            <a:endCxn id="21" idx="3"/>
          </p:cNvCxnSpPr>
          <p:nvPr/>
        </p:nvCxnSpPr>
        <p:spPr>
          <a:xfrm flipH="1">
            <a:off x="3606066" y="4073136"/>
            <a:ext cx="393694" cy="377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B13B628B-027B-0AF7-B0E2-E0F8DACA03E0}"/>
              </a:ext>
            </a:extLst>
          </p:cNvPr>
          <p:cNvCxnSpPr>
            <a:stCxn id="43" idx="2"/>
            <a:endCxn id="21" idx="2"/>
          </p:cNvCxnSpPr>
          <p:nvPr/>
        </p:nvCxnSpPr>
        <p:spPr>
          <a:xfrm flipH="1" flipV="1">
            <a:off x="3416271" y="3992867"/>
            <a:ext cx="640638" cy="4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331192E-0CFB-CE50-95D9-429C0DB51AE9}"/>
              </a:ext>
            </a:extLst>
          </p:cNvPr>
          <p:cNvCxnSpPr>
            <a:stCxn id="43" idx="0"/>
            <a:endCxn id="21" idx="1"/>
          </p:cNvCxnSpPr>
          <p:nvPr/>
        </p:nvCxnSpPr>
        <p:spPr>
          <a:xfrm flipH="1" flipV="1">
            <a:off x="3606066" y="3534662"/>
            <a:ext cx="468843" cy="44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D0B23533-42CA-C39B-E6EC-76DE98B4323D}"/>
              </a:ext>
            </a:extLst>
          </p:cNvPr>
          <p:cNvCxnSpPr>
            <a:stCxn id="43" idx="1"/>
            <a:endCxn id="21" idx="0"/>
          </p:cNvCxnSpPr>
          <p:nvPr/>
        </p:nvCxnSpPr>
        <p:spPr>
          <a:xfrm flipV="1">
            <a:off x="4062181" y="3344867"/>
            <a:ext cx="2090" cy="640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E72EE01-0B04-7BD1-73D4-C7299ADF60EB}"/>
              </a:ext>
            </a:extLst>
          </p:cNvPr>
          <p:cNvCxnSpPr>
            <a:cxnSpLocks/>
          </p:cNvCxnSpPr>
          <p:nvPr/>
        </p:nvCxnSpPr>
        <p:spPr>
          <a:xfrm flipV="1">
            <a:off x="3444205" y="3780416"/>
            <a:ext cx="1212708" cy="481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46AD95C2-B01C-EDBF-ED90-3FAEB5027FE5}"/>
              </a:ext>
            </a:extLst>
          </p:cNvPr>
          <p:cNvCxnSpPr>
            <a:cxnSpLocks/>
          </p:cNvCxnSpPr>
          <p:nvPr/>
        </p:nvCxnSpPr>
        <p:spPr>
          <a:xfrm flipH="1">
            <a:off x="3798852" y="3409035"/>
            <a:ext cx="568996" cy="1175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4FE0B62-F4EB-BB03-4F1F-7D13E1D33CCD}"/>
              </a:ext>
            </a:extLst>
          </p:cNvPr>
          <p:cNvCxnSpPr/>
          <p:nvPr/>
        </p:nvCxnSpPr>
        <p:spPr>
          <a:xfrm>
            <a:off x="3798852" y="3409035"/>
            <a:ext cx="538634" cy="1175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C1BBA231-E74E-383E-5DAD-95FC0BFBFC92}"/>
              </a:ext>
            </a:extLst>
          </p:cNvPr>
          <p:cNvCxnSpPr>
            <a:cxnSpLocks/>
          </p:cNvCxnSpPr>
          <p:nvPr/>
        </p:nvCxnSpPr>
        <p:spPr>
          <a:xfrm>
            <a:off x="3466618" y="3757148"/>
            <a:ext cx="1208746" cy="480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8E074FE2-35EA-BC1E-441E-B3E1587BD603}"/>
              </a:ext>
            </a:extLst>
          </p:cNvPr>
          <p:cNvSpPr txBox="1"/>
          <p:nvPr/>
        </p:nvSpPr>
        <p:spPr>
          <a:xfrm>
            <a:off x="1330546" y="3899895"/>
            <a:ext cx="1192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某一帧俯视图</a:t>
            </a:r>
          </a:p>
        </p:txBody>
      </p:sp>
    </p:spTree>
    <p:extLst>
      <p:ext uri="{BB962C8B-B14F-4D97-AF65-F5344CB8AC3E}">
        <p14:creationId xmlns:p14="http://schemas.microsoft.com/office/powerpoint/2010/main" val="649766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9844D1-CBF5-C69D-0FF4-D9E01653E0D7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7" t="28606" r="19927" b="37871"/>
          <a:stretch/>
        </p:blipFill>
        <p:spPr>
          <a:xfrm>
            <a:off x="2348917" y="1669409"/>
            <a:ext cx="5040000" cy="16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12693C-FD79-E519-816F-8B7DCAACE8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5" t="24508" r="8898" b="38987"/>
          <a:stretch/>
        </p:blipFill>
        <p:spPr>
          <a:xfrm>
            <a:off x="2348917" y="3356521"/>
            <a:ext cx="3862800" cy="1241614"/>
          </a:xfrm>
          <a:prstGeom prst="rect">
            <a:avLst/>
          </a:prstGeom>
          <a:ln w="6350"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3F9780-3955-CFD3-458A-1F0D7635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23276" r="23415" b="46858"/>
          <a:stretch/>
        </p:blipFill>
        <p:spPr>
          <a:xfrm>
            <a:off x="6211717" y="3356521"/>
            <a:ext cx="3862800" cy="12416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E97BAD2-BC77-13A5-5238-FAD898205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917" y="1669409"/>
            <a:ext cx="2683946" cy="81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C3EFE37-331C-F2BF-4AD6-9ED6DFC0F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917" y="2479409"/>
            <a:ext cx="2683946" cy="810000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0C70030-A9D2-068F-ACB7-546FDA59A789}"/>
              </a:ext>
            </a:extLst>
          </p:cNvPr>
          <p:cNvCxnSpPr>
            <a:cxnSpLocks/>
          </p:cNvCxnSpPr>
          <p:nvPr/>
        </p:nvCxnSpPr>
        <p:spPr>
          <a:xfrm flipV="1">
            <a:off x="2348917" y="3322040"/>
            <a:ext cx="7743039" cy="92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箭头: 下 20">
            <a:extLst>
              <a:ext uri="{FF2B5EF4-FFF2-40B4-BE49-F238E27FC236}">
                <a16:creationId xmlns:a16="http://schemas.microsoft.com/office/drawing/2014/main" id="{24796850-F712-8671-0FEF-CE3DA9B8E0D0}"/>
              </a:ext>
            </a:extLst>
          </p:cNvPr>
          <p:cNvSpPr/>
          <p:nvPr/>
        </p:nvSpPr>
        <p:spPr>
          <a:xfrm>
            <a:off x="4692748" y="3234798"/>
            <a:ext cx="352338" cy="241927"/>
          </a:xfrm>
          <a:prstGeom prst="down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A0FF469-E4B0-2235-B508-3674D1DEC100}"/>
              </a:ext>
            </a:extLst>
          </p:cNvPr>
          <p:cNvSpPr txBox="1"/>
          <p:nvPr/>
        </p:nvSpPr>
        <p:spPr>
          <a:xfrm>
            <a:off x="2348917" y="1669409"/>
            <a:ext cx="1015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map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5A8F09D-7FEE-8CBA-10E0-46325EE59647}"/>
              </a:ext>
            </a:extLst>
          </p:cNvPr>
          <p:cNvSpPr txBox="1"/>
          <p:nvPr/>
        </p:nvSpPr>
        <p:spPr>
          <a:xfrm>
            <a:off x="2348917" y="3355300"/>
            <a:ext cx="1082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map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2929282-A897-49B3-24F9-04D53AD4F3F6}"/>
              </a:ext>
            </a:extLst>
          </p:cNvPr>
          <p:cNvSpPr txBox="1"/>
          <p:nvPr/>
        </p:nvSpPr>
        <p:spPr>
          <a:xfrm>
            <a:off x="6211717" y="3355300"/>
            <a:ext cx="1082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map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D3F509D-0FF5-2324-5209-FC0F7AE0DBE3}"/>
              </a:ext>
            </a:extLst>
          </p:cNvPr>
          <p:cNvSpPr/>
          <p:nvPr/>
        </p:nvSpPr>
        <p:spPr>
          <a:xfrm>
            <a:off x="5419288" y="2223083"/>
            <a:ext cx="318782" cy="92278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29050C3-A139-7DB5-B323-7A1246772F7D}"/>
              </a:ext>
            </a:extLst>
          </p:cNvPr>
          <p:cNvSpPr/>
          <p:nvPr/>
        </p:nvSpPr>
        <p:spPr>
          <a:xfrm>
            <a:off x="9555061" y="2019420"/>
            <a:ext cx="134223" cy="346275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062B624-CE62-040A-0480-23402F56C840}"/>
              </a:ext>
            </a:extLst>
          </p:cNvPr>
          <p:cNvSpPr/>
          <p:nvPr/>
        </p:nvSpPr>
        <p:spPr>
          <a:xfrm rot="414175">
            <a:off x="4347328" y="2378521"/>
            <a:ext cx="2738374" cy="2425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1D391C4-A559-EFF4-99A7-BBF2D8ED00A6}"/>
              </a:ext>
            </a:extLst>
          </p:cNvPr>
          <p:cNvSpPr/>
          <p:nvPr/>
        </p:nvSpPr>
        <p:spPr>
          <a:xfrm>
            <a:off x="8336801" y="1967520"/>
            <a:ext cx="261915" cy="18845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004571A-9F28-44C5-CE8B-B68BD9E51F6F}"/>
              </a:ext>
            </a:extLst>
          </p:cNvPr>
          <p:cNvSpPr/>
          <p:nvPr/>
        </p:nvSpPr>
        <p:spPr>
          <a:xfrm rot="20774670">
            <a:off x="2992505" y="2661070"/>
            <a:ext cx="1845120" cy="15014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2D1FFAC-AB84-3E85-436F-4068C5659845}"/>
              </a:ext>
            </a:extLst>
          </p:cNvPr>
          <p:cNvSpPr/>
          <p:nvPr/>
        </p:nvSpPr>
        <p:spPr>
          <a:xfrm>
            <a:off x="7875760" y="2850873"/>
            <a:ext cx="580344" cy="35510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6FF2E27-7F3F-059E-720A-B244E9ACB5A9}"/>
              </a:ext>
            </a:extLst>
          </p:cNvPr>
          <p:cNvSpPr/>
          <p:nvPr/>
        </p:nvSpPr>
        <p:spPr>
          <a:xfrm>
            <a:off x="4586993" y="3632299"/>
            <a:ext cx="180000" cy="108000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D343ACB-EBAB-C612-2A73-9DDEEA4E0C3D}"/>
              </a:ext>
            </a:extLst>
          </p:cNvPr>
          <p:cNvSpPr/>
          <p:nvPr/>
        </p:nvSpPr>
        <p:spPr>
          <a:xfrm rot="461659">
            <a:off x="3806888" y="3814644"/>
            <a:ext cx="2327102" cy="19619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81A20FE-4CE1-89DC-B27D-17092C3A7F86}"/>
              </a:ext>
            </a:extLst>
          </p:cNvPr>
          <p:cNvSpPr/>
          <p:nvPr/>
        </p:nvSpPr>
        <p:spPr>
          <a:xfrm rot="20774670">
            <a:off x="2570876" y="4031934"/>
            <a:ext cx="1528050" cy="15759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19AAFE7-61F6-9DEA-08D1-B7F6FFF4DC37}"/>
              </a:ext>
            </a:extLst>
          </p:cNvPr>
          <p:cNvSpPr txBox="1"/>
          <p:nvPr/>
        </p:nvSpPr>
        <p:spPr>
          <a:xfrm>
            <a:off x="9220119" y="1615496"/>
            <a:ext cx="938330" cy="27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1138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7A9518E-38F3-B8D3-F4B5-DCABEAA1C1F0}"/>
              </a:ext>
            </a:extLst>
          </p:cNvPr>
          <p:cNvSpPr txBox="1"/>
          <p:nvPr/>
        </p:nvSpPr>
        <p:spPr>
          <a:xfrm>
            <a:off x="9220119" y="2435468"/>
            <a:ext cx="938330" cy="27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1186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676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316676-FD81-A97B-F827-610BC55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12" y="1601461"/>
            <a:ext cx="9553575" cy="365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57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043071B-25B5-08EA-CFD3-73E6FDAE3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3" t="24344" r="23171" b="33850"/>
          <a:stretch/>
        </p:blipFill>
        <p:spPr>
          <a:xfrm>
            <a:off x="2147326" y="746620"/>
            <a:ext cx="4229792" cy="172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CB716F1-AB7A-7E6A-5C52-F0F0A6C250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9" t="23583" r="19240" b="35008"/>
          <a:stretch/>
        </p:blipFill>
        <p:spPr>
          <a:xfrm>
            <a:off x="6442745" y="755009"/>
            <a:ext cx="4333556" cy="172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D217A2B-C1D5-234F-4428-8D8F8C8234A6}"/>
              </a:ext>
            </a:extLst>
          </p:cNvPr>
          <p:cNvSpPr/>
          <p:nvPr/>
        </p:nvSpPr>
        <p:spPr>
          <a:xfrm>
            <a:off x="7642135" y="2113946"/>
            <a:ext cx="402907" cy="33328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2DB9FD-74F9-E6A1-1A60-571C5C0A0752}"/>
              </a:ext>
            </a:extLst>
          </p:cNvPr>
          <p:cNvSpPr/>
          <p:nvPr/>
        </p:nvSpPr>
        <p:spPr>
          <a:xfrm>
            <a:off x="7300304" y="1763569"/>
            <a:ext cx="264919" cy="188007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6B4F5B-5653-41E3-3A84-0B00C62A2877}"/>
              </a:ext>
            </a:extLst>
          </p:cNvPr>
          <p:cNvSpPr/>
          <p:nvPr/>
        </p:nvSpPr>
        <p:spPr>
          <a:xfrm>
            <a:off x="8838287" y="1887126"/>
            <a:ext cx="289392" cy="45363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B23FFA6-C745-B74F-F865-0E98BD3FEC72}"/>
              </a:ext>
            </a:extLst>
          </p:cNvPr>
          <p:cNvSpPr>
            <a:spLocks noChangeAspect="1"/>
          </p:cNvSpPr>
          <p:nvPr/>
        </p:nvSpPr>
        <p:spPr>
          <a:xfrm>
            <a:off x="3185275" y="2509422"/>
            <a:ext cx="648000" cy="243000"/>
          </a:xfrm>
          <a:prstGeom prst="rect">
            <a:avLst/>
          </a:prstGeom>
          <a:solidFill>
            <a:srgbClr val="8A7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B8FD4A-8C09-A6A1-005D-E442DA1D3084}"/>
              </a:ext>
            </a:extLst>
          </p:cNvPr>
          <p:cNvSpPr>
            <a:spLocks/>
          </p:cNvSpPr>
          <p:nvPr/>
        </p:nvSpPr>
        <p:spPr>
          <a:xfrm>
            <a:off x="4832379" y="2512366"/>
            <a:ext cx="648000" cy="21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lang="zh-CN" altLang="en-US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2B39187-283A-6DC2-BD53-4F007E323F0E}"/>
              </a:ext>
            </a:extLst>
          </p:cNvPr>
          <p:cNvSpPr/>
          <p:nvPr/>
        </p:nvSpPr>
        <p:spPr>
          <a:xfrm>
            <a:off x="9346746" y="1575562"/>
            <a:ext cx="264919" cy="188007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5737EBE-11DC-A93E-1DFA-E46214D5182D}"/>
              </a:ext>
            </a:extLst>
          </p:cNvPr>
          <p:cNvSpPr/>
          <p:nvPr/>
        </p:nvSpPr>
        <p:spPr>
          <a:xfrm>
            <a:off x="6856763" y="2506586"/>
            <a:ext cx="648000" cy="21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E028AA3-9140-AD12-F72E-49972D8D2CD1}"/>
              </a:ext>
            </a:extLst>
          </p:cNvPr>
          <p:cNvSpPr/>
          <p:nvPr/>
        </p:nvSpPr>
        <p:spPr>
          <a:xfrm>
            <a:off x="9887092" y="2506586"/>
            <a:ext cx="64800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FN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77F419E-B0C0-9C14-699C-7167915603E6}"/>
              </a:ext>
            </a:extLst>
          </p:cNvPr>
          <p:cNvSpPr/>
          <p:nvPr/>
        </p:nvSpPr>
        <p:spPr>
          <a:xfrm>
            <a:off x="7919873" y="2506586"/>
            <a:ext cx="648000" cy="2160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7DFA152-CFF6-A776-07E8-E0594F8F0DEA}"/>
              </a:ext>
            </a:extLst>
          </p:cNvPr>
          <p:cNvSpPr/>
          <p:nvPr/>
        </p:nvSpPr>
        <p:spPr>
          <a:xfrm>
            <a:off x="8934059" y="2506586"/>
            <a:ext cx="648000" cy="21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TN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08DC7E5C-D947-E035-C6E6-24D201676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5" y="3310513"/>
            <a:ext cx="10066832" cy="239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65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129</Words>
  <Application>Microsoft Office PowerPoint</Application>
  <PresentationFormat>宽屏</PresentationFormat>
  <Paragraphs>44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款款 House</dc:creator>
  <cp:lastModifiedBy>款款 House</cp:lastModifiedBy>
  <cp:revision>43</cp:revision>
  <dcterms:created xsi:type="dcterms:W3CDTF">2023-02-07T13:07:14Z</dcterms:created>
  <dcterms:modified xsi:type="dcterms:W3CDTF">2023-02-20T14:32:12Z</dcterms:modified>
</cp:coreProperties>
</file>